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98" r:id="rId2"/>
    <p:sldId id="312" r:id="rId3"/>
    <p:sldId id="321" r:id="rId4"/>
    <p:sldId id="315" r:id="rId5"/>
    <p:sldId id="301" r:id="rId6"/>
    <p:sldId id="324" r:id="rId7"/>
    <p:sldId id="325" r:id="rId8"/>
    <p:sldId id="326" r:id="rId9"/>
    <p:sldId id="327" r:id="rId10"/>
    <p:sldId id="316" r:id="rId11"/>
    <p:sldId id="310" r:id="rId12"/>
    <p:sldId id="304" r:id="rId13"/>
    <p:sldId id="303" r:id="rId14"/>
    <p:sldId id="313" r:id="rId15"/>
    <p:sldId id="307" r:id="rId16"/>
    <p:sldId id="308" r:id="rId17"/>
    <p:sldId id="323" r:id="rId18"/>
    <p:sldId id="311" r:id="rId19"/>
    <p:sldId id="309" r:id="rId20"/>
    <p:sldId id="320" r:id="rId21"/>
    <p:sldId id="276" r:id="rId22"/>
    <p:sldId id="319" r:id="rId23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15"/>
            <p14:sldId id="301"/>
            <p14:sldId id="324"/>
            <p14:sldId id="325"/>
            <p14:sldId id="326"/>
          </p14:sldIdLst>
        </p14:section>
        <p14:section name="Technische Umsetzung" id="{627D78E3-77D5-49C9-AAD5-23A98F1208F8}">
          <p14:sldIdLst>
            <p14:sldId id="327"/>
            <p14:sldId id="316"/>
            <p14:sldId id="310"/>
            <p14:sldId id="304"/>
            <p14:sldId id="303"/>
            <p14:sldId id="313"/>
            <p14:sldId id="307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78040" autoAdjust="0"/>
  </p:normalViewPr>
  <p:slideViewPr>
    <p:cSldViewPr snapToGrid="0">
      <p:cViewPr>
        <p:scale>
          <a:sx n="29" d="100"/>
          <a:sy n="29" d="100"/>
        </p:scale>
        <p:origin x="2004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i="1" dirty="0"/>
              <a:t>let’s start with a small story</a:t>
            </a:r>
          </a:p>
          <a:p>
            <a:pPr marL="0" lvl="0" indent="0">
              <a:buFont typeface="+mj-lt"/>
              <a:buNone/>
            </a:pPr>
            <a:endParaRPr lang="en-US" i="1" dirty="0"/>
          </a:p>
          <a:p>
            <a:pPr marL="228600" lvl="0" indent="-228600">
              <a:buFont typeface="+mj-lt"/>
              <a:buAutoNum type="arabicPeriod"/>
            </a:pPr>
            <a:r>
              <a:rPr lang="en-US" i="1" dirty="0"/>
              <a:t>hero</a:t>
            </a:r>
            <a:r>
              <a:rPr lang="en-US" dirty="0"/>
              <a:t> programmer called to Detroit to debug a program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the program had to determine parts to build certain sets of automobiles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upholstery based on the body color, body style, deluxe and air condition (complexity because of extra space)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solution, 1 branch per decision path, resulting in 5000 branches, done by 16 developers, impossible to test and debug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state: 8 tires, no engine, three sets of upholstery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fix: night shifts and more programmers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hero decided to give up and fly home: on the plane he had time to </a:t>
            </a:r>
            <a:r>
              <a:rPr lang="en-US" b="1" dirty="0"/>
              <a:t>reflect calmly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rewrote to an engineering specification parser (now engineers did the specification part)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in the meantime project was cancelled as impossible to write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here dev time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program on the plane, 1 day finishing, 2 days specification, 7 days testing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964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11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[Fact]</a:t>
            </a:r>
          </a:p>
          <a:p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worum</a:t>
            </a:r>
            <a:r>
              <a:rPr lang="en-US" dirty="0"/>
              <a:t> </a:t>
            </a:r>
            <a:r>
              <a:rPr lang="en-US" dirty="0" err="1"/>
              <a:t>gehts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genau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Schwierigkeiten</a:t>
            </a:r>
            <a:r>
              <a:rPr lang="en-US" dirty="0"/>
              <a:t> (</a:t>
            </a:r>
            <a:r>
              <a:rPr lang="en-US" dirty="0" err="1"/>
              <a:t>technisch</a:t>
            </a:r>
            <a:r>
              <a:rPr lang="en-US" dirty="0"/>
              <a:t>, </a:t>
            </a:r>
            <a:r>
              <a:rPr lang="en-US" dirty="0" err="1"/>
              <a:t>personell</a:t>
            </a:r>
            <a:r>
              <a:rPr lang="en-US" dirty="0"/>
              <a:t>, </a:t>
            </a:r>
            <a:r>
              <a:rPr lang="en-US" dirty="0" err="1"/>
              <a:t>psychologisch</a:t>
            </a:r>
            <a:r>
              <a:rPr lang="en-US" dirty="0"/>
              <a:t>, …)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154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762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8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94B8-03A5-41C5-AE23-4BEABC20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anecdote correctness (p17)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543D8-9950-49A4-A2A9-CF3CC776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“Of all the requirements that we might place on a program, first and foremost is that it be correct.”</a:t>
            </a:r>
          </a:p>
          <a:p>
            <a:r>
              <a:rPr lang="en-US" dirty="0"/>
              <a:t>Example</a:t>
            </a:r>
          </a:p>
          <a:p>
            <a:r>
              <a:rPr lang="en-US" dirty="0"/>
              <a:t>Dialogue (</a:t>
            </a:r>
            <a:r>
              <a:rPr lang="en-US" dirty="0" err="1"/>
              <a:t>oc</a:t>
            </a:r>
            <a:r>
              <a:rPr lang="en-US" dirty="0"/>
              <a:t>: original creator, h: hero, t: team)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“And how long does your program take?”</a:t>
            </a:r>
          </a:p>
          <a:p>
            <a:pPr lvl="1"/>
            <a:r>
              <a:rPr lang="en-US" dirty="0"/>
              <a:t>h: “That varies with the input, but on the average, about ten seconds per card.”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“Aha, but my program takes only one second per card.”</a:t>
            </a:r>
          </a:p>
          <a:p>
            <a:pPr lvl="1"/>
            <a:r>
              <a:rPr lang="en-US" dirty="0"/>
              <a:t>t: relieved</a:t>
            </a:r>
          </a:p>
          <a:p>
            <a:pPr lvl="1"/>
            <a:r>
              <a:rPr lang="en-US" dirty="0"/>
              <a:t>h: “But your program doesn’t work. If the program doesn’t have to work, I can write one that takes one millisecond per card-and that’s faster than our card reader.”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0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A053A6-34A2-42F5-B536-147B2844895C}"/>
              </a:ext>
            </a:extLst>
          </p:cNvPr>
          <p:cNvSpPr/>
          <p:nvPr/>
        </p:nvSpPr>
        <p:spPr>
          <a:xfrm>
            <a:off x="11185191" y="3017800"/>
            <a:ext cx="53975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“what not how“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side-effects (mutations)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to be an initial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else-branch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composable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C0AD1B-B66A-40DF-B604-B222669DD2C1}"/>
              </a:ext>
            </a:extLst>
          </p:cNvPr>
          <p:cNvSpPr/>
          <p:nvPr/>
        </p:nvSpPr>
        <p:spPr>
          <a:xfrm>
            <a:off x="11223361" y="1337498"/>
            <a:ext cx="74007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r>
              <a:rPr lang="en-US" dirty="0"/>
              <a:t>10 Reasons not to use a statically typed functional language: </a:t>
            </a:r>
            <a:r>
              <a:rPr lang="en-US" dirty="0">
                <a:hlinkClick r:id="rId7"/>
              </a:rPr>
              <a:t>https://fsharpforfunandprofit.com/posts/ten-reasons-not-to-use-a-functional-programming-language/</a:t>
            </a:r>
            <a:endParaRPr lang="en-US" dirty="0"/>
          </a:p>
          <a:p>
            <a:endParaRPr lang="en-US" dirty="0"/>
          </a:p>
          <a:p>
            <a:r>
              <a:rPr lang="en-US" dirty="0"/>
              <a:t>P10: “Still, we may not feel these limitations until they have been lifted from us, just as we often do not know we are sick until we suddenly feel better.”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TODO</a:t>
            </a:r>
            <a:endParaRPr lang="de-AT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93933A2-E667-4920-A9D6-06E45D86A4BC}"/>
              </a:ext>
            </a:extLst>
          </p:cNvPr>
          <p:cNvSpPr txBox="1">
            <a:spLocks/>
          </p:cNvSpPr>
          <p:nvPr/>
        </p:nvSpPr>
        <p:spPr>
          <a:xfrm>
            <a:off x="1147806" y="8329696"/>
            <a:ext cx="9314796" cy="456789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388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F35F597-5510-47DD-822C-90EF03DDF390}"/>
              </a:ext>
            </a:extLst>
          </p:cNvPr>
          <p:cNvSpPr txBox="1">
            <a:spLocks/>
          </p:cNvSpPr>
          <p:nvPr/>
        </p:nvSpPr>
        <p:spPr>
          <a:xfrm>
            <a:off x="11596014" y="2313709"/>
            <a:ext cx="5353516" cy="2854640"/>
          </a:xfrm>
          <a:prstGeom prst="rect">
            <a:avLst/>
          </a:prstGeom>
        </p:spPr>
        <p:txBody>
          <a:bodyPr/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consistency</a:t>
            </a:r>
          </a:p>
          <a:p>
            <a:r>
              <a:rPr lang="en-US" dirty="0"/>
              <a:t>less work (semicolons)</a:t>
            </a:r>
          </a:p>
          <a:p>
            <a:r>
              <a:rPr lang="en-US" dirty="0"/>
              <a:t>bugs</a:t>
            </a:r>
          </a:p>
          <a:p>
            <a:pPr lvl="1"/>
            <a:r>
              <a:rPr lang="en-US" dirty="0"/>
              <a:t>ben </a:t>
            </a:r>
            <a:r>
              <a:rPr lang="en-US" dirty="0" err="1"/>
              <a:t>lesh</a:t>
            </a:r>
            <a:endParaRPr lang="en-US" dirty="0"/>
          </a:p>
          <a:p>
            <a:pPr lvl="1"/>
            <a:r>
              <a:rPr lang="en-US" dirty="0"/>
              <a:t>git-diffs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E244-E995-4042-9DF9-43DD5B5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1DCA-617E-40BF-A686-38D8A011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Produktarchitektur</a:t>
            </a:r>
            <a:endParaRPr lang="en-US" dirty="0"/>
          </a:p>
          <a:p>
            <a:pPr lvl="1"/>
            <a:r>
              <a:rPr lang="en-US" dirty="0"/>
              <a:t>Training Management System</a:t>
            </a:r>
          </a:p>
          <a:p>
            <a:pPr lvl="1"/>
            <a:r>
              <a:rPr lang="en-US" dirty="0"/>
              <a:t>Trainings in VR</a:t>
            </a:r>
          </a:p>
          <a:p>
            <a:pPr lvl="2"/>
            <a:r>
              <a:rPr lang="en-US" dirty="0" err="1"/>
              <a:t>psychologischer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2"/>
            <a:r>
              <a:rPr lang="en-US" dirty="0"/>
              <a:t>Unity</a:t>
            </a:r>
          </a:p>
          <a:p>
            <a:pPr lvl="2"/>
            <a:r>
              <a:rPr lang="en-US" dirty="0"/>
              <a:t>Gaming</a:t>
            </a:r>
          </a:p>
          <a:p>
            <a:r>
              <a:rPr lang="en-US" dirty="0" err="1"/>
              <a:t>Teamaufbau</a:t>
            </a:r>
            <a:endParaRPr lang="en-US" dirty="0"/>
          </a:p>
          <a:p>
            <a:pPr lvl="1"/>
            <a:r>
              <a:rPr lang="en-US" dirty="0" err="1"/>
              <a:t>Entwickler</a:t>
            </a:r>
            <a:endParaRPr lang="en-US" dirty="0"/>
          </a:p>
          <a:p>
            <a:pPr lvl="2"/>
            <a:r>
              <a:rPr lang="en-US" dirty="0"/>
              <a:t>VR</a:t>
            </a:r>
          </a:p>
          <a:p>
            <a:pPr lvl="2"/>
            <a:r>
              <a:rPr lang="en-US" dirty="0"/>
              <a:t>Web</a:t>
            </a:r>
          </a:p>
          <a:p>
            <a:pPr lvl="1"/>
            <a:r>
              <a:rPr lang="en-US" dirty="0" err="1"/>
              <a:t>Psychologen</a:t>
            </a:r>
            <a:endParaRPr lang="en-US" dirty="0"/>
          </a:p>
          <a:p>
            <a:pPr lvl="1"/>
            <a:r>
              <a:rPr lang="en-US" dirty="0"/>
              <a:t>Content-Producer</a:t>
            </a:r>
          </a:p>
          <a:p>
            <a:pPr lvl="1"/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kleines</a:t>
            </a:r>
            <a:r>
              <a:rPr lang="en-US" dirty="0"/>
              <a:t>/</a:t>
            </a:r>
            <a:r>
              <a:rPr lang="en-US" dirty="0" err="1"/>
              <a:t>heterogenes</a:t>
            </a:r>
            <a:r>
              <a:rPr lang="en-US" dirty="0"/>
              <a:t> Team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Schnittpunkten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Mindset/Team-Building/</a:t>
            </a:r>
            <a:r>
              <a:rPr lang="en-US" dirty="0" err="1"/>
              <a:t>Wissensaustausch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/>
              <a:t>Meetings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pPr lvl="1"/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austauschbar</a:t>
            </a:r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en-US" dirty="0"/>
          </a:p>
          <a:p>
            <a:pPr lvl="1"/>
            <a:r>
              <a:rPr lang="en-US" dirty="0"/>
              <a:t>Outlook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pPr lvl="1"/>
            <a:r>
              <a:rPr lang="en-US" dirty="0"/>
              <a:t>WhatsApp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Projektplanung</a:t>
            </a:r>
            <a:r>
              <a:rPr lang="en-US" dirty="0"/>
              <a:t>/Zeit </a:t>
            </a:r>
            <a:r>
              <a:rPr lang="en-US" dirty="0" err="1"/>
              <a:t>schätzen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Entwicklungsprozess</a:t>
            </a:r>
            <a:r>
              <a:rPr lang="en-US" dirty="0"/>
              <a:t> (Lean SCRUM)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P72: egoless programming</a:t>
            </a:r>
          </a:p>
          <a:p>
            <a:pPr lvl="1"/>
            <a:r>
              <a:rPr lang="en-US" dirty="0"/>
              <a:t>https://en.wikipedia.org/wiki/Egoless_programming</a:t>
            </a:r>
          </a:p>
          <a:p>
            <a:pPr lvl="1"/>
            <a:r>
              <a:rPr lang="en-US" dirty="0"/>
              <a:t>https://blog.codinghorror.com/the-ten-commandments-of-egoless-programming/</a:t>
            </a:r>
          </a:p>
          <a:p>
            <a:r>
              <a:rPr lang="en-US" dirty="0"/>
              <a:t>Jira</a:t>
            </a:r>
          </a:p>
          <a:p>
            <a:r>
              <a:rPr lang="en-US" dirty="0" err="1"/>
              <a:t>Jenkings</a:t>
            </a:r>
            <a:endParaRPr lang="en-US" dirty="0"/>
          </a:p>
          <a:p>
            <a:r>
              <a:rPr lang="en-US" dirty="0"/>
              <a:t>GitHub + Pull Requests</a:t>
            </a:r>
          </a:p>
          <a:p>
            <a:pPr lvl="1"/>
            <a:r>
              <a:rPr lang="en-US" dirty="0"/>
              <a:t>P16: “Because people do not read programs, few are aware of how common this situation [actually useful code] is.</a:t>
            </a:r>
            <a:endParaRPr lang="de-AT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1548</Words>
  <Application>Microsoft Office PowerPoint</Application>
  <PresentationFormat>Benutzerdefiniert</PresentationFormat>
  <Paragraphs>211</Paragraphs>
  <Slides>22</Slides>
  <Notes>22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Office</vt:lpstr>
      <vt:lpstr>DIE FALLE DES FALSCHEN SICHERHEITSGEFÜHLS</vt:lpstr>
      <vt:lpstr>PowerPoint-Präsentation</vt:lpstr>
      <vt:lpstr>ASSURING QUALITY BY</vt:lpstr>
      <vt:lpstr>Problemstellung</vt:lpstr>
      <vt:lpstr>Mindset/Team-Building/Wissensaustausch</vt:lpstr>
      <vt:lpstr>Kommunikation</vt:lpstr>
      <vt:lpstr>Projektplanung/Zeit schätzen</vt:lpstr>
      <vt:lpstr>Entwicklungsprozess (Lean SCRUM)</vt:lpstr>
      <vt:lpstr>ASSURING QUALITY BY</vt:lpstr>
      <vt:lpstr>anecdote correctness (p17)</vt:lpstr>
      <vt:lpstr>PowerPoint-Präsentation</vt:lpstr>
      <vt:lpstr>Safety by using Expressions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RECAP</vt:lpstr>
      <vt:lpstr>PowerPoint-Präsentation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82</cp:revision>
  <dcterms:created xsi:type="dcterms:W3CDTF">2018-12-03T07:54:51Z</dcterms:created>
  <dcterms:modified xsi:type="dcterms:W3CDTF">2018-12-10T20:52:35Z</dcterms:modified>
</cp:coreProperties>
</file>